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F793-8FD9-604F-9D8B-38DCC24EFD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E6296-D364-914B-9779-C5301E8396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F793-8FD9-604F-9D8B-38DCC24EFD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E6296-D364-914B-9779-C5301E8396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F793-8FD9-604F-9D8B-38DCC24EFD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E6296-D364-914B-9779-C5301E8396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F793-8FD9-604F-9D8B-38DCC24EFD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E6296-D364-914B-9779-C5301E8396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F793-8FD9-604F-9D8B-38DCC24EFD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E6296-D364-914B-9779-C5301E8396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F793-8FD9-604F-9D8B-38DCC24EFD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E6296-D364-914B-9779-C5301E8396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F793-8FD9-604F-9D8B-38DCC24EFD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E6296-D364-914B-9779-C5301E8396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F793-8FD9-604F-9D8B-38DCC24EFD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E6296-D364-914B-9779-C5301E8396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F793-8FD9-604F-9D8B-38DCC24EFD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E6296-D364-914B-9779-C5301E8396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F793-8FD9-604F-9D8B-38DCC24EFD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E6296-D364-914B-9779-C5301E8396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F793-8FD9-604F-9D8B-38DCC24EFD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E6296-D364-914B-9779-C5301E8396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FF793-8FD9-604F-9D8B-38DCC24EFD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E6296-D364-914B-9779-C5301E8396E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Sodium</a:t>
            </a:r>
          </a:p>
          <a:p>
            <a:pPr>
              <a:buNone/>
            </a:pPr>
            <a:r>
              <a:rPr lang="en-US" dirty="0" smtClean="0"/>
              <a:t>Nucleus: 11 protons, 12 neutrons</a:t>
            </a:r>
          </a:p>
          <a:p>
            <a:pPr>
              <a:buNone/>
            </a:pPr>
            <a:r>
              <a:rPr lang="en-US" dirty="0" smtClean="0"/>
              <a:t>Charge: +11</a:t>
            </a:r>
          </a:p>
          <a:p>
            <a:pPr>
              <a:buNone/>
            </a:pPr>
            <a:r>
              <a:rPr lang="en-US" b="1" dirty="0" smtClean="0"/>
              <a:t>Aluminum</a:t>
            </a:r>
          </a:p>
          <a:p>
            <a:pPr>
              <a:buNone/>
            </a:pPr>
            <a:r>
              <a:rPr lang="en-US" dirty="0" smtClean="0"/>
              <a:t>Nucleus: 13 protons, 14 neutrons</a:t>
            </a:r>
          </a:p>
          <a:p>
            <a:pPr>
              <a:buNone/>
            </a:pPr>
            <a:r>
              <a:rPr lang="en-US" dirty="0" smtClean="0"/>
              <a:t>Charge: +13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Mass number: total number of protons and neutrons in a nucleus.</a:t>
            </a:r>
          </a:p>
          <a:p>
            <a:pPr>
              <a:buNone/>
            </a:pPr>
            <a:r>
              <a:rPr lang="en-US" dirty="0" smtClean="0"/>
              <a:t>Sodium</a:t>
            </a:r>
          </a:p>
          <a:p>
            <a:pPr>
              <a:buNone/>
            </a:pPr>
            <a:r>
              <a:rPr lang="en-US" dirty="0" smtClean="0"/>
              <a:t>Atomic number: 11</a:t>
            </a:r>
          </a:p>
          <a:p>
            <a:pPr>
              <a:buNone/>
            </a:pPr>
            <a:r>
              <a:rPr lang="en-US" dirty="0" smtClean="0"/>
              <a:t>Mass number: 23 (11+12)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Nuclide: atom characterized by a definite atomic number and mass number.</a:t>
            </a:r>
          </a:p>
          <a:p>
            <a:pPr>
              <a:buNone/>
            </a:pPr>
            <a:r>
              <a:rPr lang="en-US" dirty="0" smtClean="0"/>
              <a:t>Symbol of the element with the atomic number written as a subscript on the left and the mass number as a superscript on the left.</a:t>
            </a:r>
          </a:p>
          <a:p>
            <a:pPr>
              <a:buNone/>
            </a:pPr>
            <a:r>
              <a:rPr lang="en-US" dirty="0" smtClean="0"/>
              <a:t>Nuclide symbol for sodium is: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327" y="4724314"/>
            <a:ext cx="3970542" cy="18948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Isotopes: atoms whose nuclei have the same atomic number but different mass numbers; that is the nuclei have the same number of protons but different numbers of neutrons.</a:t>
            </a:r>
          </a:p>
          <a:p>
            <a:pPr>
              <a:buNone/>
            </a:pPr>
            <a:r>
              <a:rPr lang="en-US" dirty="0" smtClean="0"/>
              <a:t>Naturally occurring oxygen: </a:t>
            </a:r>
          </a:p>
          <a:p>
            <a:pPr>
              <a:buNone/>
            </a:pPr>
            <a:r>
              <a:rPr lang="en-US" dirty="0" smtClean="0"/>
              <a:t>99.759% oxygen-16</a:t>
            </a:r>
          </a:p>
          <a:p>
            <a:pPr>
              <a:buNone/>
            </a:pPr>
            <a:r>
              <a:rPr lang="en-US" dirty="0" smtClean="0"/>
              <a:t>0.037% oxygen-17</a:t>
            </a:r>
          </a:p>
          <a:p>
            <a:pPr>
              <a:buNone/>
            </a:pPr>
            <a:r>
              <a:rPr lang="en-US" dirty="0" smtClean="0"/>
              <a:t>0.204% oxygen-18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Example 2.1  </a:t>
            </a:r>
          </a:p>
          <a:p>
            <a:pPr>
              <a:buNone/>
            </a:pPr>
            <a:r>
              <a:rPr lang="en-US" dirty="0" smtClean="0"/>
              <a:t>What is the nuclide symbol for a nucleus that contains 38 protons and 50 neutrons?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6"/>
            <a:r>
              <a:rPr lang="en-US" dirty="0" smtClean="0"/>
              <a:t>A			a	a	Aluminum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7638"/>
            <a:ext cx="2921000" cy="2781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4249" y="1417638"/>
            <a:ext cx="1881223" cy="24968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198938"/>
            <a:ext cx="2284258" cy="22403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6999" y="2134364"/>
            <a:ext cx="2373559" cy="35603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1458" y="4118608"/>
            <a:ext cx="1826261" cy="27393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67719" y="4350573"/>
            <a:ext cx="2117406" cy="2286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Review questions in pairs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Online activity</a:t>
            </a:r>
          </a:p>
          <a:p>
            <a:pPr>
              <a:buNone/>
            </a:pPr>
            <a:r>
              <a:rPr lang="en-US" dirty="0" smtClean="0"/>
              <a:t>Email me the answer to questions.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</Words>
  <Application>Microsoft Macintosh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1</cp:revision>
  <dcterms:created xsi:type="dcterms:W3CDTF">2011-09-15T12:41:18Z</dcterms:created>
  <dcterms:modified xsi:type="dcterms:W3CDTF">2011-09-15T12:41:37Z</dcterms:modified>
</cp:coreProperties>
</file>